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72fc1d187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72fc1d187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72fc1d187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72fc1d187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2fc1d187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2fc1d187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738defbf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738defbf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72fc1d187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72fc1d187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635925" y="17657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I.T.F (Is This Food)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Dang, Richard Gesin, Benjamin Chrisman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800" y="3260163"/>
            <a:ext cx="1754705" cy="16898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475" y="75888"/>
            <a:ext cx="3003352" cy="168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you want to use our App?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Client Description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 Interface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application has a simple UI that will leave the user confused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 Selector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can browse images previously taken from the camera within the app, or within the phone’s gallery. 	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Camera Controller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camera can be opened and controlled through the app, no need to open a seperate camera application.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775" y="459675"/>
            <a:ext cx="2329070" cy="17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5575"/>
            <a:ext cx="169545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500" y="1145575"/>
            <a:ext cx="169545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4350" y="1170200"/>
            <a:ext cx="16954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Cont. 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125" y="1140425"/>
            <a:ext cx="169545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350" y="1140425"/>
            <a:ext cx="16954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Connected to EC2 server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functionality reached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picture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Upload picture and receive feedback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Browse images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stored in directory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Updates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Polish User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thumbnails when selecting an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Debug the application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</a:t>
            </a:r>
            <a:r>
              <a:rPr lang="en"/>
              <a:t>tutorial</a:t>
            </a:r>
            <a:r>
              <a:rPr lang="en"/>
              <a:t> or FAQ page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